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9472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4879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3164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559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8587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9565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749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046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3110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7353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6349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15549-C9D5-483F-ADAF-26BB3ACC50B6}" type="datetimeFigureOut">
              <a:rPr lang="ru-RU" smtClean="0"/>
              <a:t>12.05.2020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FE187D-C70C-4237-9C0E-ADABABA855F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5722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405082"/>
            <a:ext cx="9144000" cy="238760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Бот</a:t>
            </a:r>
            <a:r>
              <a:rPr lang="ru-RU" dirty="0" smtClean="0"/>
              <a:t> </a:t>
            </a:r>
            <a:r>
              <a:rPr lang="en-US" dirty="0">
                <a:solidFill>
                  <a:schemeClr val="bg1"/>
                </a:solidFill>
              </a:rPr>
              <a:t>Big brother</a:t>
            </a:r>
            <a:r>
              <a:rPr lang="en-US" b="1" dirty="0"/>
              <a:t/>
            </a:r>
            <a:br>
              <a:rPr lang="en-US" b="1" dirty="0"/>
            </a:b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808027" y="5922818"/>
            <a:ext cx="3383973" cy="935182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Мангасаров Вазген</a:t>
            </a:r>
          </a:p>
          <a:p>
            <a:r>
              <a:rPr lang="ru-RU" dirty="0" err="1" smtClean="0">
                <a:solidFill>
                  <a:schemeClr val="bg1"/>
                </a:solidFill>
              </a:rPr>
              <a:t>Богатыренко</a:t>
            </a:r>
            <a:r>
              <a:rPr lang="ru-RU" dirty="0" smtClean="0">
                <a:solidFill>
                  <a:schemeClr val="bg1"/>
                </a:solidFill>
              </a:rPr>
              <a:t> Владимир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7860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Умения нашего бота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С нашим ботом любое ваше нецензурное слово на трёх языках не останется </a:t>
            </a:r>
            <a:r>
              <a:rPr lang="ru-RU" dirty="0" smtClean="0">
                <a:solidFill>
                  <a:schemeClr val="bg1"/>
                </a:solidFill>
              </a:rPr>
              <a:t>незамеченным</a:t>
            </a:r>
            <a:endParaRPr lang="ru-RU" dirty="0" smtClean="0">
              <a:solidFill>
                <a:schemeClr val="bg1"/>
              </a:solidFill>
            </a:endParaRPr>
          </a:p>
          <a:p>
            <a:r>
              <a:rPr lang="ru-RU" dirty="0" smtClean="0">
                <a:solidFill>
                  <a:schemeClr val="bg1"/>
                </a:solidFill>
              </a:rPr>
              <a:t>С помощью нашего бота вы можете сыграть в орла и решку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Так же бот может помочь вам выбрать случайное </a:t>
            </a:r>
            <a:r>
              <a:rPr lang="ru-RU" dirty="0" smtClean="0">
                <a:solidFill>
                  <a:schemeClr val="bg1"/>
                </a:solidFill>
              </a:rPr>
              <a:t>число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Также можно запустить музыку в голосовом канале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676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44682" y="188335"/>
            <a:ext cx="10515600" cy="1325563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Цензура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51163" y="1284504"/>
            <a:ext cx="5181600" cy="4752614"/>
          </a:xfrm>
        </p:spPr>
        <p:txBody>
          <a:bodyPr>
            <a:norm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Наш бот распознаёт нецензурные слова на таких языках как: Русский, Английский, Армянский. Если в сообщение было выявлено нецензурное слово данное сообщение удаляется и пользователю выдаётся предупреждение. После третьего предупреждения </a:t>
            </a:r>
            <a:r>
              <a:rPr lang="ru-RU" dirty="0" smtClean="0">
                <a:solidFill>
                  <a:schemeClr val="bg1"/>
                </a:solidFill>
              </a:rPr>
              <a:t>человек будет занесён в </a:t>
            </a:r>
            <a:r>
              <a:rPr lang="ru-RU" dirty="0" err="1" smtClean="0">
                <a:solidFill>
                  <a:schemeClr val="bg1"/>
                </a:solidFill>
              </a:rPr>
              <a:t>бан</a:t>
            </a:r>
            <a:r>
              <a:rPr lang="ru-RU" dirty="0" smtClean="0">
                <a:solidFill>
                  <a:schemeClr val="bg1"/>
                </a:solidFill>
              </a:rPr>
              <a:t> список.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7" name="WhatsApp Video 2020-05-11 at 16.17.5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35950" y="0"/>
            <a:ext cx="3956050" cy="6858000"/>
          </a:xfrm>
          <a:prstGeom prst="rect">
            <a:avLst/>
          </a:prstGeom>
        </p:spPr>
      </p:pic>
      <p:sp>
        <p:nvSpPr>
          <p:cNvPr id="8" name="Объект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93803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Орёл/решка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Если под рукой нету монетки, а сложное решение принять нужно наш бот сможет вам в этом помочь с помощью команды </a:t>
            </a:r>
            <a:r>
              <a:rPr lang="en-US" dirty="0" smtClean="0">
                <a:solidFill>
                  <a:schemeClr val="bg1"/>
                </a:solidFill>
              </a:rPr>
              <a:t>!flip</a:t>
            </a:r>
            <a:r>
              <a:rPr lang="ru-RU" dirty="0" smtClean="0">
                <a:solidFill>
                  <a:schemeClr val="bg1"/>
                </a:solidFill>
              </a:rPr>
              <a:t> 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3074" name="Picture 2" descr="https://sun1-24.userapi.com/CyqXGqoP7sRuS6PlUNbmIL5DJJMVpBYcqwyIFw/ZhYcEq9ognM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4899512"/>
            <a:ext cx="6172200" cy="195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8552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Случайное число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5" name="Объект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5932721" y="5112327"/>
            <a:ext cx="6230253" cy="1745674"/>
          </a:xfrm>
          <a:prstGeom prst="rect">
            <a:avLst/>
          </a:prstGeom>
        </p:spPr>
      </p:pic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8200" y="1690687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Когда у тебя много вариантов действия, но ты не знаешь какой верный то тебе нужна помощь. И наш бот сможет тебе в этом помочь. Если ввести команду </a:t>
            </a:r>
            <a:r>
              <a:rPr lang="en-US" dirty="0" smtClean="0">
                <a:solidFill>
                  <a:schemeClr val="bg1"/>
                </a:solidFill>
              </a:rPr>
              <a:t>!roll </a:t>
            </a:r>
            <a:r>
              <a:rPr lang="ru-RU" dirty="0" smtClean="0">
                <a:solidFill>
                  <a:schemeClr val="bg1"/>
                </a:solidFill>
              </a:rPr>
              <a:t>«нижнее ограничение» «верхнее ограничение»(без кавычек, числа) то бот выдаст случайное числа из выбранного диапазона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2408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Музыка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>
                <a:solidFill>
                  <a:schemeClr val="bg1"/>
                </a:solidFill>
              </a:rPr>
              <a:t>Если станет совсем скучно то можно добавить бота в голосовой канал и заставить его вещать музыку из </a:t>
            </a:r>
            <a:r>
              <a:rPr lang="en-US" dirty="0" err="1" smtClean="0">
                <a:solidFill>
                  <a:schemeClr val="bg1"/>
                </a:solidFill>
              </a:rPr>
              <a:t>Youtube</a:t>
            </a:r>
            <a:endParaRPr lang="ru-RU" dirty="0">
              <a:solidFill>
                <a:schemeClr val="bg1"/>
              </a:solidFill>
            </a:endParaRPr>
          </a:p>
        </p:txBody>
      </p:sp>
      <p:pic>
        <p:nvPicPr>
          <p:cNvPr id="6" name="WhatsApp Video 2020-05-12 at 14.11.18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36329" y="0"/>
            <a:ext cx="3955671" cy="6858000"/>
          </a:xfrm>
        </p:spPr>
      </p:pic>
    </p:spTree>
    <p:extLst>
      <p:ext uri="{BB962C8B-B14F-4D97-AF65-F5344CB8AC3E}">
        <p14:creationId xmlns:p14="http://schemas.microsoft.com/office/powerpoint/2010/main" val="3971778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190</Words>
  <Application>Microsoft Office PowerPoint</Application>
  <PresentationFormat>Широкоэкранный</PresentationFormat>
  <Paragraphs>16</Paragraphs>
  <Slides>6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Бот Big brother </vt:lpstr>
      <vt:lpstr>Умения нашего бота</vt:lpstr>
      <vt:lpstr>Цензура</vt:lpstr>
      <vt:lpstr>Орёл/решка</vt:lpstr>
      <vt:lpstr>Случайное число</vt:lpstr>
      <vt:lpstr>Музыка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Бот Big brother</dc:title>
  <dc:creator>Вазген Мангасаров</dc:creator>
  <cp:lastModifiedBy>Вазген Мангасаров</cp:lastModifiedBy>
  <cp:revision>13</cp:revision>
  <dcterms:created xsi:type="dcterms:W3CDTF">2020-05-11T08:55:34Z</dcterms:created>
  <dcterms:modified xsi:type="dcterms:W3CDTF">2020-05-12T11:51:56Z</dcterms:modified>
</cp:coreProperties>
</file>

<file path=docProps/thumbnail.jpeg>
</file>